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Lecturer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69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5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Title</vt:lpstr>
      <vt:lpstr>PowerPoint-bemutató</vt:lpstr>
      <vt:lpstr>PowerPoint-bemutató</vt:lpstr>
      <vt:lpstr>PowerPoint-bemutató</vt:lpstr>
      <vt:lpstr>PowerPoint-bemutató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7</cp:revision>
  <dcterms:created xsi:type="dcterms:W3CDTF">2017-11-07T12:57:53Z</dcterms:created>
  <dcterms:modified xsi:type="dcterms:W3CDTF">2017-11-07T13:28:52Z</dcterms:modified>
</cp:coreProperties>
</file>